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6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</a:t>
          </a:r>
          <a:b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z dnia 23 października 2000 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19.05.2021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4F2114-E22D-F940-B800-E6B7B41628A3}"/>
              </a:ext>
            </a:extLst>
          </p:cNvPr>
          <p:cNvSpPr txBox="1"/>
          <p:nvPr/>
        </p:nvSpPr>
        <p:spPr>
          <a:xfrm>
            <a:off x="2648102" y="2036359"/>
            <a:ext cx="678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</a:t>
            </a:r>
            <a:r>
              <a:rPr lang="pl-PL" sz="18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</a:t>
            </a:r>
            <a:r>
              <a:rPr lang="pl-PL" sz="18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w planistyce gospodarowania wodami</a:t>
            </a:r>
            <a:endParaRPr lang="pl-PL" sz="18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874844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Gdańsk, 25.05.2021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2B2C8AE3-F721-4E34-A5F3-FBBC80B11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071" y="1327249"/>
            <a:ext cx="5629135" cy="412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440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46</cp:revision>
  <dcterms:created xsi:type="dcterms:W3CDTF">2017-12-14T14:22:37Z</dcterms:created>
  <dcterms:modified xsi:type="dcterms:W3CDTF">2021-05-19T13:24:11Z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